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2" r:id="rId1"/>
  </p:sldMasterIdLst>
  <p:notesMasterIdLst>
    <p:notesMasterId r:id="rId9"/>
  </p:notesMasterIdLst>
  <p:sldIdLst>
    <p:sldId id="256" r:id="rId2"/>
    <p:sldId id="257" r:id="rId3"/>
    <p:sldId id="261" r:id="rId4"/>
    <p:sldId id="259" r:id="rId5"/>
    <p:sldId id="258" r:id="rId6"/>
    <p:sldId id="262" r:id="rId7"/>
    <p:sldId id="260" r:id="rId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92"/>
  </p:normalViewPr>
  <p:slideViewPr>
    <p:cSldViewPr>
      <p:cViewPr varScale="1">
        <p:scale>
          <a:sx n="95" d="100"/>
          <a:sy n="95" d="100"/>
        </p:scale>
        <p:origin x="56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BB220-B8EF-C048-AB82-5D6926BC7E1C}" type="datetimeFigureOut">
              <a:rPr kumimoji="1" lang="zh-CN" altLang="en-US" smtClean="0"/>
              <a:t>16/2/4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93D02-B597-3C4E-8965-657BA283B3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3541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20</a:t>
            </a:r>
            <a:r>
              <a:rPr kumimoji="1" lang="zh-CN" altLang="en-US" dirty="0" smtClean="0"/>
              <a:t>万公里每秒。 传输要一个来回。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93D02-B597-3C4E-8965-657BA283B39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200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16/2/4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675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027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399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015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706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100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256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407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275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251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7167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65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16/2/4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875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16/2/4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570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16/2/4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513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89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562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30820CF-B880-4189-942D-D702A7CBA730}" type="datetimeFigureOut">
              <a:rPr lang="zh-CN" altLang="en-US" smtClean="0"/>
              <a:t>16/2/4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1070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网络延迟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728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导致网络慢的因素有哪些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zh-CN" altLang="en-US" sz="2400" dirty="0" smtClean="0"/>
              <a:t>带</a:t>
            </a:r>
            <a:r>
              <a:rPr lang="zh-CN" altLang="en-US" sz="2400" dirty="0"/>
              <a:t>宽 （单位：</a:t>
            </a:r>
            <a:r>
              <a:rPr lang="en-US" altLang="zh-CN" sz="2400" dirty="0" smtClean="0"/>
              <a:t>bps/</a:t>
            </a:r>
            <a:r>
              <a:rPr lang="zh-CN" altLang="en-US" sz="2400" dirty="0" smtClean="0"/>
              <a:t>比特</a:t>
            </a:r>
            <a:r>
              <a:rPr lang="zh-CN" altLang="en-US" sz="2400" dirty="0"/>
              <a:t>每</a:t>
            </a:r>
            <a:r>
              <a:rPr lang="zh-CN" altLang="en-US" sz="2400" dirty="0" smtClean="0"/>
              <a:t>秒</a:t>
            </a:r>
            <a:r>
              <a:rPr lang="en-US" altLang="zh-CN" sz="2400" dirty="0" smtClean="0"/>
              <a:t>/bit/s</a:t>
            </a:r>
            <a:r>
              <a:rPr lang="zh-CN" altLang="en-US" sz="2400" dirty="0" smtClean="0"/>
              <a:t>）</a:t>
            </a:r>
            <a:endParaRPr lang="zh-CN" altLang="en-US" sz="2400" dirty="0"/>
          </a:p>
          <a:p>
            <a:r>
              <a:rPr lang="zh-CN" altLang="en-US" sz="2400" dirty="0" smtClean="0"/>
              <a:t>延时 </a:t>
            </a:r>
            <a:r>
              <a:rPr lang="zh-CN" altLang="en-US" sz="2400" dirty="0"/>
              <a:t>（单位：</a:t>
            </a:r>
            <a:r>
              <a:rPr lang="en-US" altLang="zh-CN" sz="2400" dirty="0" err="1" smtClean="0"/>
              <a:t>ms</a:t>
            </a:r>
            <a:r>
              <a:rPr lang="zh-CN" altLang="en-US" sz="2400" dirty="0" smtClean="0"/>
              <a:t> 毫秒）</a:t>
            </a:r>
            <a:endParaRPr lang="zh-CN" altLang="en-US" sz="2400" dirty="0"/>
          </a:p>
          <a:p>
            <a:r>
              <a:rPr lang="zh-CN" altLang="en-US" sz="2400" dirty="0" smtClean="0"/>
              <a:t>丢包 </a:t>
            </a:r>
            <a:r>
              <a:rPr lang="zh-CN" altLang="en-US" sz="2400" dirty="0"/>
              <a:t>（单位：百分比）</a:t>
            </a:r>
          </a:p>
        </p:txBody>
      </p:sp>
    </p:spTree>
    <p:extLst>
      <p:ext uri="{BB962C8B-B14F-4D97-AF65-F5344CB8AC3E}">
        <p14:creationId xmlns:p14="http://schemas.microsoft.com/office/powerpoint/2010/main" val="355071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带宽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77255"/>
            <a:ext cx="7884368" cy="486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延迟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3921299"/>
          </a:xfrm>
        </p:spPr>
        <p:txBody>
          <a:bodyPr>
            <a:normAutofit/>
          </a:bodyPr>
          <a:lstStyle/>
          <a:p>
            <a:pPr marL="400050" lvl="1" indent="0">
              <a:lnSpc>
                <a:spcPct val="150000"/>
              </a:lnSpc>
              <a:buNone/>
            </a:pPr>
            <a:r>
              <a:rPr lang="zh-CN" altLang="en-US" sz="3200" dirty="0"/>
              <a:t>光在光纤中的传播速度约为 </a:t>
            </a:r>
            <a:r>
              <a:rPr lang="en-US" altLang="zh-CN" sz="3200" dirty="0"/>
              <a:t>200,000km/s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zh-CN" altLang="en-US" sz="3200" dirty="0"/>
              <a:t>请大家计算一下</a:t>
            </a:r>
            <a:r>
              <a:rPr lang="en-US" altLang="zh-CN" sz="3200" dirty="0"/>
              <a:t>100km</a:t>
            </a:r>
            <a:r>
              <a:rPr lang="zh-CN" altLang="en-US" sz="3200" dirty="0"/>
              <a:t>光纤产生的延时是多少？</a:t>
            </a:r>
          </a:p>
        </p:txBody>
      </p:sp>
    </p:spTree>
    <p:extLst>
      <p:ext uri="{BB962C8B-B14F-4D97-AF65-F5344CB8AC3E}">
        <p14:creationId xmlns:p14="http://schemas.microsoft.com/office/powerpoint/2010/main" val="8617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延迟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264" y="4760008"/>
            <a:ext cx="3416666" cy="212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燕尾形箭头 8"/>
          <p:cNvSpPr/>
          <p:nvPr/>
        </p:nvSpPr>
        <p:spPr>
          <a:xfrm rot="1012493">
            <a:off x="1145033" y="3290536"/>
            <a:ext cx="6745137" cy="880905"/>
          </a:xfrm>
          <a:prstGeom prst="notchedRightArrow">
            <a:avLst/>
          </a:prstGeom>
          <a:gradFill flip="none" rotWithShape="1">
            <a:gsLst>
              <a:gs pos="1800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11560" y="2852936"/>
            <a:ext cx="67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</a:t>
            </a:r>
            <a:r>
              <a:rPr kumimoji="1" lang="zh-CN" altLang="en-US" sz="2400" dirty="0" smtClean="0"/>
              <a:t>地</a:t>
            </a:r>
            <a:endParaRPr kumimoji="1"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7046259" y="5029200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B</a:t>
            </a:r>
            <a:r>
              <a:rPr kumimoji="1" lang="zh-CN" altLang="en-US" sz="2400" dirty="0" smtClean="0"/>
              <a:t>地</a:t>
            </a:r>
            <a:endParaRPr kumimoji="1" lang="zh-CN" altLang="en-US" sz="24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981196"/>
            <a:ext cx="864096" cy="70479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462" y="2472825"/>
            <a:ext cx="1334470" cy="61900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354" y="2982970"/>
            <a:ext cx="1431862" cy="6136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9770" y="3178769"/>
            <a:ext cx="1253654" cy="765831"/>
          </a:xfrm>
          <a:prstGeom prst="rect">
            <a:avLst/>
          </a:prstGeom>
        </p:spPr>
      </p:pic>
      <p:cxnSp>
        <p:nvCxnSpPr>
          <p:cNvPr id="19" name="直线箭头连接符 18"/>
          <p:cNvCxnSpPr/>
          <p:nvPr/>
        </p:nvCxnSpPr>
        <p:spPr>
          <a:xfrm>
            <a:off x="1259632" y="3356992"/>
            <a:ext cx="5688632" cy="1774482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H="1" flipV="1">
            <a:off x="1059015" y="3429000"/>
            <a:ext cx="5795623" cy="1887446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235404" y="41880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传输延时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201" y="3769543"/>
            <a:ext cx="698500" cy="18542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6280" y="3769543"/>
            <a:ext cx="647700" cy="184150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860032" y="6237312"/>
            <a:ext cx="152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FFFF00"/>
                </a:solidFill>
              </a:rPr>
              <a:t>Shopping</a:t>
            </a:r>
            <a:r>
              <a:rPr kumimoji="1" lang="zh-CN" altLang="en-US" dirty="0" smtClean="0">
                <a:solidFill>
                  <a:srgbClr val="FFFF00"/>
                </a:solidFill>
              </a:rPr>
              <a:t> </a:t>
            </a:r>
            <a:r>
              <a:rPr kumimoji="1" lang="en-US" altLang="zh-CN" dirty="0" smtClean="0">
                <a:solidFill>
                  <a:srgbClr val="FFFF00"/>
                </a:solidFill>
              </a:rPr>
              <a:t>Mail</a:t>
            </a:r>
            <a:r>
              <a:rPr kumimoji="1" lang="zh-CN" altLang="en-US" dirty="0" smtClean="0">
                <a:solidFill>
                  <a:srgbClr val="FFFF00"/>
                </a:solidFill>
              </a:rPr>
              <a:t/>
            </a:r>
            <a:br>
              <a:rPr kumimoji="1" lang="zh-CN" altLang="en-US" dirty="0" smtClean="0">
                <a:solidFill>
                  <a:srgbClr val="FFFF00"/>
                </a:solidFill>
              </a:rPr>
            </a:br>
            <a:r>
              <a:rPr kumimoji="1" lang="zh-CN" altLang="en-US" dirty="0" smtClean="0">
                <a:solidFill>
                  <a:srgbClr val="FFFF00"/>
                </a:solidFill>
              </a:rPr>
              <a:t>处理延时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06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丢包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6" y="2065868"/>
            <a:ext cx="7052005" cy="406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3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6577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天体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天体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体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522</TotalTime>
  <Words>85</Words>
  <Application>Microsoft Macintosh PowerPoint</Application>
  <PresentationFormat>全屏显示(4:3)</PresentationFormat>
  <Paragraphs>17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Calibri</vt:lpstr>
      <vt:lpstr>Calibri Light</vt:lpstr>
      <vt:lpstr>DengXian</vt:lpstr>
      <vt:lpstr>宋体</vt:lpstr>
      <vt:lpstr>Arial</vt:lpstr>
      <vt:lpstr>天体</vt:lpstr>
      <vt:lpstr>网络延迟</vt:lpstr>
      <vt:lpstr>导致网络慢的因素有哪些？</vt:lpstr>
      <vt:lpstr>带宽</vt:lpstr>
      <vt:lpstr>延迟</vt:lpstr>
      <vt:lpstr>延迟</vt:lpstr>
      <vt:lpstr>丢包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郭红俊</dc:creator>
  <cp:lastModifiedBy>郭红俊</cp:lastModifiedBy>
  <cp:revision>35</cp:revision>
  <dcterms:created xsi:type="dcterms:W3CDTF">2015-01-12T09:40:46Z</dcterms:created>
  <dcterms:modified xsi:type="dcterms:W3CDTF">2016-02-04T08:19:56Z</dcterms:modified>
</cp:coreProperties>
</file>